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6FB4BE7-0A14-4F7A-AD00-52542C98F43D}" type="datetime">
              <a:rPr b="0" lang="de-DE" sz="1200" spc="-1" strike="noStrike">
                <a:solidFill>
                  <a:srgbClr val="8b8b8b"/>
                </a:solidFill>
                <a:latin typeface="Calibri"/>
              </a:rPr>
              <a:t>22.04.20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722F12A-0854-4C32-B975-A916249C635A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Neat_Office/6.2.8.2$Windows_x86 LibreOffice_project/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2020-03-20T09:32:07Z</dcterms:created>
  <dc:creator>Евгения Калуцкая</dc:creator>
  <dc:description/>
  <dc:language>de-DE</dc:language>
  <cp:lastModifiedBy>Евгения Калуцкая</cp:lastModifiedBy>
  <dcterms:modified xsi:type="dcterms:W3CDTF">2020-03-20T09:32:07Z</dcterms:modified>
  <cp:revision>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